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C25E0E-C2E5-4265-98A9-D6B26DB6C3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FB196A9-5FD9-4F66-A349-89501BFB5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5EBFCC-944E-4573-94BC-A447AD607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F75C-E95B-45DD-A386-88D9603B3A0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E10AC1-4D11-41A5-8088-DB1B83DFB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D87CE8-0323-42CE-AB94-A303FD50D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B053-D950-48FA-A2D2-1B92CD3EDF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289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356E0E-F5F9-430C-85DA-EC0CED179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CC4CC36-3E77-454F-8F3C-F8741D4B37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43A057-AD09-48A4-AC1A-DC4EDB84E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F75C-E95B-45DD-A386-88D9603B3A0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F1D7D8-6A9A-47EA-9D97-397335F3B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5759F0-95B4-40AE-BA44-98FBEBCDE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B053-D950-48FA-A2D2-1B92CD3EDF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010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9D186B2-AFDF-4C2B-83D8-7FE548E1AB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A7CD8E3-AA11-4468-9B0E-08269B24F7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D22E39-0374-4527-8D08-B31B697B6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F75C-E95B-45DD-A386-88D9603B3A0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D4CC103-B122-41C6-917C-BBA7B7B45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A6B1FD-4952-4C2D-9C7D-C6E8ACC4F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B053-D950-48FA-A2D2-1B92CD3EDF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899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1D4FC8-0AFD-4B2C-B08C-281E7A7DE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586A1A-6577-42DE-BF54-5EF030FD1C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5CA0B7-443B-44C6-A755-5D694477D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F75C-E95B-45DD-A386-88D9603B3A0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0E771F-A8BF-420F-8A72-8EA3F1310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E0C9475-1E84-43BC-B76F-3278F8B48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B053-D950-48FA-A2D2-1B92CD3EDF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7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BF2907-CCF4-4ED5-9534-920DA357E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684673-7F0E-4721-AFFE-8EFA3E30A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7E1CE7-8366-4978-99AE-3A8F7668D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F75C-E95B-45DD-A386-88D9603B3A0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1627C3-ABE1-4E5E-8F35-E354996BB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0C46DDF-3CA7-4161-8CAD-555A56DCE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B053-D950-48FA-A2D2-1B92CD3EDF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489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D09115-D2F8-4D3D-908D-6EBD57783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4C7D42-F1DE-4F22-B1AF-F36B6BC945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AB12E7D-1E13-4271-B3AB-884B01D62F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FCBB06C-E82E-4664-9789-D4359ED64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F75C-E95B-45DD-A386-88D9603B3A0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D183C32-32E5-49A0-A077-95E9BC936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DE2C305-A1FF-4443-AC5D-04AA1EB26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B053-D950-48FA-A2D2-1B92CD3EDF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798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4E2E2F-6CA5-46DD-B1C0-ACEB9C686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9455642-565F-49A9-B54F-8395E09D8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DAD9B55-5A9E-44B7-A9CB-F47E2990F5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9949AE5-C61D-4921-A4D3-3B04D8783B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5B7006A-DF2F-4BEF-88E5-B47A7D5CE2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2B727B8-2636-494D-A04C-AABE24E96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F75C-E95B-45DD-A386-88D9603B3A0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A961B18-85B0-4DC4-9FC5-84B323458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C528184-EB5B-4D4B-AC3E-91B03F00F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B053-D950-48FA-A2D2-1B92CD3EDF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086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E0766D-906C-408A-B18E-142ED8482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42CCEDA-0D3A-4231-B23A-14A19623E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F75C-E95B-45DD-A386-88D9603B3A0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20F7DA-CC3C-4B75-BA50-F6EF33619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6C54305-1CC2-4691-97EC-97CD7A66C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B053-D950-48FA-A2D2-1B92CD3EDF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9477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B209941-E6F6-4103-A3B1-FB4ABCA02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F75C-E95B-45DD-A386-88D9603B3A0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71713FC-0E1D-4690-B00C-28589F357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416EF-828B-46FE-A21F-1A9CD44ED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B053-D950-48FA-A2D2-1B92CD3EDF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8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ACF7D6-ABAA-45AB-97E9-506199478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4B34FB-0EAC-4DE6-BC1E-59B7AC5D9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25F3DEA-7630-451A-A46A-AD18EE00C9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46AB0B4-B1E1-4D4C-9EA2-4186CE826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F75C-E95B-45DD-A386-88D9603B3A0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CC74140-D29A-49CD-BBF6-7D3436C29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D85A9C7-8310-4A75-A8DC-533B3E66A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B053-D950-48FA-A2D2-1B92CD3EDF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537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648DBF-9548-40C9-98B0-5B65FFEB0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CF328A7-4EF3-4309-B29D-9646CCD59E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EC824F6-B7CF-4F8A-8F8A-2717CCF5C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BACD2C2-5CF3-44D0-8453-CD5B040FF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F75C-E95B-45DD-A386-88D9603B3A0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647D36F-1CBC-4260-8B44-1174A4E07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073448A-C5D1-43DF-B5FF-6FB381C82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B053-D950-48FA-A2D2-1B92CD3EDF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2989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7EC4EE-5690-41DC-932A-6A12AEF74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AC3317B-74EE-4A61-BD29-A96C6F45F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DECEA7-39E6-409E-A838-FF507DDD54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DF75C-E95B-45DD-A386-88D9603B3A0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670320-8585-477D-802A-A11999BB14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3735E8-CC34-47F9-85A6-8556C7BD4A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9B053-D950-48FA-A2D2-1B92CD3EDF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050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9ECCE36-7AF3-4B53-8EEE-9FD88B57E3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54" y="452761"/>
            <a:ext cx="4816876" cy="453649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1BC7A64-CBC8-45FD-A4E1-BEC0D1CD19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9064" y="1979721"/>
            <a:ext cx="5036598" cy="4416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9899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Work PC</dc:creator>
  <cp:lastModifiedBy>Work PC</cp:lastModifiedBy>
  <cp:revision>2</cp:revision>
  <dcterms:created xsi:type="dcterms:W3CDTF">2026-04-21T05:58:58Z</dcterms:created>
  <dcterms:modified xsi:type="dcterms:W3CDTF">2026-04-21T06:00:08Z</dcterms:modified>
</cp:coreProperties>
</file>