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2428B4-FC32-4982-9FA5-FEDF2790A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619E01E-B301-4CF4-AF7C-36BBF774C8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6F0016-2CB2-4F5A-BFF8-1EFDA3C63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2C72-EA56-4BA8-85BE-1317C79525A3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7E6837-05A2-4137-A4DF-947B8A765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1C5B8B-E98F-4623-915E-786E0BB9C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49A4-8050-4FFD-A428-3EFD22B57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869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8B188A-0415-4CA4-8596-DBE662787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9B2D90E-37E0-4A4A-8E93-F52D234C38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4BB9A7-F763-4DA8-ADEE-E0027C3DD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2C72-EA56-4BA8-85BE-1317C79525A3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9F44E59-EAE2-44FF-BCD2-09D3121C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59AE1D-C686-49B2-AB2C-6890083BC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49A4-8050-4FFD-A428-3EFD22B57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307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1520C89-ACD9-40C4-96C3-10B3A56F50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A85A789-65C2-4218-95F9-249BB3308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99C080-C846-42E4-8272-8A43B38A4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2C72-EA56-4BA8-85BE-1317C79525A3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6A2A514-6E81-4D41-9418-C12CD46D2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F678F8-C09A-48AD-88C4-18E3465FD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49A4-8050-4FFD-A428-3EFD22B57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464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325141-5C45-4676-A344-87F00DA17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9F8D88-9B3F-42E7-9432-7E1D1CE3F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C8214F-46C2-4C87-B360-F38778046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2C72-EA56-4BA8-85BE-1317C79525A3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A9E6D1-362F-421E-A77C-EDD123F4D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960BDA-A94D-4441-86E4-797837ED1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49A4-8050-4FFD-A428-3EFD22B57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247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F2D87F-53A0-4938-B048-4BBCD0F4C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806F22-43F4-4C4A-971A-863E0F8CE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743F5C-FA43-4D61-9BB9-3C3CF534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2C72-EA56-4BA8-85BE-1317C79525A3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26B39F-95E2-41FC-B2E4-BFB60EB5E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7AA768-E025-438B-8132-1171E4701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49A4-8050-4FFD-A428-3EFD22B57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110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84944B-936B-433C-A63D-189E60590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BA9E3F-9A71-4776-A80C-058A506CBA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78DF63-1B27-43C1-BB50-6485A7E1E4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41889C3-CB73-4159-BEF2-4A2CA7C75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2C72-EA56-4BA8-85BE-1317C79525A3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8927EEF-8AB3-4A87-A6FA-F61105A1F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0EB2CF-0761-4819-ADAC-150A03855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49A4-8050-4FFD-A428-3EFD22B57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459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F3CB97-DC24-4C9D-B6CE-9586B83E4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CC0BC1E-44E6-44E5-BF4D-53746E580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550DB15-96DE-42E8-A32A-4C114BA08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563675A-0461-4D12-8DBB-54C21987A0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B5C4B7C-65D3-46E7-AB5A-C83A5D9A8B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9DB070C-793E-4CC0-A150-A4F734325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2C72-EA56-4BA8-85BE-1317C79525A3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3024BFD-E0D1-4153-B092-14772C5AC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E908EDC-D7D7-4F15-8C0F-46E6DAAA9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49A4-8050-4FFD-A428-3EFD22B57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966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D6E474-C34B-4EB6-9002-D117F065B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DEB6947-7EBB-4DCF-9B21-1280047E0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2C72-EA56-4BA8-85BE-1317C79525A3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09783CE-054D-405C-8D57-2E8EDD834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86E57BD-F32C-4797-90DB-67DCA7B86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49A4-8050-4FFD-A428-3EFD22B57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373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0F9208A-FD4B-4E1C-A93C-455C704AE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2C72-EA56-4BA8-85BE-1317C79525A3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F78BE5A-D0EB-4EFF-8B43-F390224FB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72C3D31-CD3F-48DE-87D3-0C6BFAADF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49A4-8050-4FFD-A428-3EFD22B57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40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0CC94E-5946-47B6-B8FD-BEA0DD874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10A537-61F3-45E3-87BB-1CD10A479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E8AAC7F-A560-4D03-BE80-123FC2A717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FDC16AA-F84C-45DD-A1AD-74FC196AA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2C72-EA56-4BA8-85BE-1317C79525A3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479D81-B898-483A-9E61-4FCBF9576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433B49F-9A0B-4150-8E5A-979590ACF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49A4-8050-4FFD-A428-3EFD22B57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846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F334B1-B980-4A3C-BCAC-970B122D8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2EFDBBE-0622-425F-A59D-BFB55CF6B5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C115470-69FB-4C4E-9462-8583D62E9D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1D539A9-0C8D-447F-82D1-7A4A1CE90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2C72-EA56-4BA8-85BE-1317C79525A3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B74F140-C3F9-477B-A90D-FAE0D31AA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95E6A1C-8AD3-4232-9F52-9F4F5044E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49A4-8050-4FFD-A428-3EFD22B57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463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27C93D-73AC-4396-94AA-48729198B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8937730-592B-4FCC-A1ED-08E1CB373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876FDB-98BA-4A29-A8EF-28D77888CD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12C72-EA56-4BA8-85BE-1317C79525A3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AE1EC3-3CF0-40AC-A74A-B28D8E9C7D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318411-1BF1-48BC-B065-C1B4F9913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149A4-8050-4FFD-A428-3EFD22B57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938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5918C71-8A9B-4644-AAB6-A9DF913F3B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3960" y="262845"/>
            <a:ext cx="4341180" cy="331026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320CAF5-6E61-4C01-9074-971CDC8450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7451" y="262844"/>
            <a:ext cx="4055053" cy="345341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08ED713-0EC5-4DBA-B32E-AC7A752555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54" y="3036163"/>
            <a:ext cx="3841178" cy="355899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FE0ACB6-FAA1-4C38-91B0-391202F067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0843" y="3036164"/>
            <a:ext cx="3961732" cy="355899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859916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Work PC</dc:creator>
  <cp:lastModifiedBy>Work PC</cp:lastModifiedBy>
  <cp:revision>1</cp:revision>
  <dcterms:created xsi:type="dcterms:W3CDTF">2026-04-21T05:51:02Z</dcterms:created>
  <dcterms:modified xsi:type="dcterms:W3CDTF">2026-04-21T05:55:05Z</dcterms:modified>
</cp:coreProperties>
</file>